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413" r:id="rId2"/>
    <p:sldId id="419" r:id="rId3"/>
  </p:sldIdLst>
  <p:sldSz cx="9144000" cy="5143500" type="screen16x9"/>
  <p:notesSz cx="6858000" cy="9661525"/>
  <p:custShowLst>
    <p:custShow name="Mustermann1" id="0">
      <p:sldLst/>
    </p:custShow>
  </p:custShowLst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500" kern="1200">
        <a:solidFill>
          <a:srgbClr val="0028AD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2">
          <p15:clr>
            <a:srgbClr val="A4A3A4"/>
          </p15:clr>
        </p15:guide>
        <p15:guide id="2" orient="horz" pos="2863">
          <p15:clr>
            <a:srgbClr val="A4A3A4"/>
          </p15:clr>
        </p15:guide>
        <p15:guide id="3" orient="horz" pos="813">
          <p15:clr>
            <a:srgbClr val="A4A3A4"/>
          </p15:clr>
        </p15:guide>
        <p15:guide id="4" orient="horz" pos="3118">
          <p15:clr>
            <a:srgbClr val="A4A3A4"/>
          </p15:clr>
        </p15:guide>
        <p15:guide id="5" orient="horz" pos="365">
          <p15:clr>
            <a:srgbClr val="A4A3A4"/>
          </p15:clr>
        </p15:guide>
        <p15:guide id="6" orient="horz" pos="595">
          <p15:clr>
            <a:srgbClr val="A4A3A4"/>
          </p15:clr>
        </p15:guide>
        <p15:guide id="7" pos="2881">
          <p15:clr>
            <a:srgbClr val="A4A3A4"/>
          </p15:clr>
        </p15:guide>
        <p15:guide id="8" pos="293">
          <p15:clr>
            <a:srgbClr val="A4A3A4"/>
          </p15:clr>
        </p15:guide>
        <p15:guide id="9" pos="1394">
          <p15:clr>
            <a:srgbClr val="A4A3A4"/>
          </p15:clr>
        </p15:guide>
        <p15:guide id="10" pos="1303">
          <p15:clr>
            <a:srgbClr val="A4A3A4"/>
          </p15:clr>
        </p15:guide>
        <p15:guide id="11" orient="horz" pos="3096">
          <p15:clr>
            <a:srgbClr val="A4A3A4"/>
          </p15:clr>
        </p15:guide>
        <p15:guide id="12" orient="horz" pos="710">
          <p15:clr>
            <a:srgbClr val="A4A3A4"/>
          </p15:clr>
        </p15:guide>
        <p15:guide id="13" orient="horz" pos="2867">
          <p15:clr>
            <a:srgbClr val="A4A3A4"/>
          </p15:clr>
        </p15:guide>
        <p15:guide id="14" orient="horz" pos="361">
          <p15:clr>
            <a:srgbClr val="A4A3A4"/>
          </p15:clr>
        </p15:guide>
        <p15:guide id="15" pos="15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43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3300"/>
    <a:srgbClr val="800000"/>
    <a:srgbClr val="990000"/>
    <a:srgbClr val="CC0000"/>
    <a:srgbClr val="FFCC00"/>
    <a:srgbClr val="005EAD"/>
    <a:srgbClr val="002F52"/>
    <a:srgbClr val="0037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14" autoAdjust="0"/>
    <p:restoredTop sz="95684" autoAdjust="0"/>
  </p:normalViewPr>
  <p:slideViewPr>
    <p:cSldViewPr snapToGrid="0" showGuides="1">
      <p:cViewPr varScale="1">
        <p:scale>
          <a:sx n="162" d="100"/>
          <a:sy n="162" d="100"/>
        </p:scale>
        <p:origin x="192" y="296"/>
      </p:cViewPr>
      <p:guideLst>
        <p:guide orient="horz" pos="112"/>
        <p:guide orient="horz" pos="2863"/>
        <p:guide orient="horz" pos="813"/>
        <p:guide orient="horz" pos="3118"/>
        <p:guide orient="horz" pos="365"/>
        <p:guide orient="horz" pos="595"/>
        <p:guide pos="2881"/>
        <p:guide pos="293"/>
        <p:guide pos="1394"/>
        <p:guide pos="1303"/>
        <p:guide orient="horz" pos="3096"/>
        <p:guide orient="horz" pos="710"/>
        <p:guide orient="horz" pos="2867"/>
        <p:guide orient="horz" pos="361"/>
        <p:guide pos="1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-312" y="-112"/>
      </p:cViewPr>
      <p:guideLst>
        <p:guide orient="horz" pos="3043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4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84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77338"/>
            <a:ext cx="2971800" cy="48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9177338"/>
            <a:ext cx="2971800" cy="48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Times" charset="0"/>
              </a:defRPr>
            </a:lvl1pPr>
          </a:lstStyle>
          <a:p>
            <a:fld id="{D54606BC-1185-6343-8CD4-1A7CC7DA3AB6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9445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-3916363" y="536575"/>
            <a:ext cx="14692313" cy="82661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8197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85750" y="8910638"/>
            <a:ext cx="6286500" cy="430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Textformatierung des Masters zu bearbeiten.</a:t>
            </a:r>
          </a:p>
        </p:txBody>
      </p:sp>
    </p:spTree>
    <p:extLst>
      <p:ext uri="{BB962C8B-B14F-4D97-AF65-F5344CB8AC3E}">
        <p14:creationId xmlns:p14="http://schemas.microsoft.com/office/powerpoint/2010/main" val="16122181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1pPr>
    <a:lvl2pPr marL="4572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2pPr>
    <a:lvl3pPr marL="9144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3pPr>
    <a:lvl4pPr marL="13716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4pPr>
    <a:lvl5pPr marL="1828800" algn="ctr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Syntax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6"/>
          <p:cNvSpPr>
            <a:spLocks noGrp="1"/>
          </p:cNvSpPr>
          <p:nvPr>
            <p:ph type="pic" sz="quarter" idx="11"/>
          </p:nvPr>
        </p:nvSpPr>
        <p:spPr>
          <a:xfrm>
            <a:off x="0" y="971447"/>
            <a:ext cx="9144000" cy="3215456"/>
          </a:xfrm>
          <a:prstGeom prst="rect">
            <a:avLst/>
          </a:prstGeom>
        </p:spPr>
        <p:txBody>
          <a:bodyPr vert="horz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10" name="Bild 9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892" y="4280416"/>
            <a:ext cx="1966296" cy="722312"/>
          </a:xfrm>
          <a:prstGeom prst="rect">
            <a:avLst/>
          </a:prstGeom>
        </p:spPr>
      </p:pic>
      <p:pic>
        <p:nvPicPr>
          <p:cNvPr id="11" name="Bild 10" descr="Claim-RGB.ai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38" y="4636051"/>
            <a:ext cx="1269759" cy="278849"/>
          </a:xfrm>
          <a:prstGeom prst="rect">
            <a:avLst/>
          </a:prstGeom>
        </p:spPr>
      </p:pic>
      <p:sp>
        <p:nvSpPr>
          <p:cNvPr id="12" name="Titel 6"/>
          <p:cNvSpPr>
            <a:spLocks noGrp="1"/>
          </p:cNvSpPr>
          <p:nvPr>
            <p:ph type="title" hasCustomPrompt="1"/>
          </p:nvPr>
        </p:nvSpPr>
        <p:spPr>
          <a:xfrm>
            <a:off x="249238" y="177800"/>
            <a:ext cx="8638960" cy="336550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rIns="0" bIns="0" anchor="b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13" name="Textplatzhalter 3" title="Test"/>
          <p:cNvSpPr>
            <a:spLocks noGrp="1"/>
          </p:cNvSpPr>
          <p:nvPr>
            <p:ph type="body" sz="quarter" idx="10" hasCustomPrompt="1"/>
          </p:nvPr>
        </p:nvSpPr>
        <p:spPr>
          <a:xfrm>
            <a:off x="249238" y="573087"/>
            <a:ext cx="8639175" cy="385557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hne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ild 13" descr="FH-SWF_Logo-RGB.ai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311" y="4581115"/>
            <a:ext cx="1061911" cy="390090"/>
          </a:xfrm>
          <a:prstGeom prst="rect">
            <a:avLst/>
          </a:prstGeom>
        </p:spPr>
      </p:pic>
      <p:sp>
        <p:nvSpPr>
          <p:cNvPr id="17" name="Titel 6"/>
          <p:cNvSpPr>
            <a:spLocks noGrp="1"/>
          </p:cNvSpPr>
          <p:nvPr>
            <p:ph type="title" hasCustomPrompt="1"/>
          </p:nvPr>
        </p:nvSpPr>
        <p:spPr>
          <a:xfrm>
            <a:off x="249238" y="177800"/>
            <a:ext cx="8638960" cy="336550"/>
          </a:xfrm>
          <a:prstGeom prst="rect">
            <a:avLst/>
          </a:prstGeom>
          <a:ln>
            <a:solidFill>
              <a:schemeClr val="tx1">
                <a:alpha val="0"/>
              </a:schemeClr>
            </a:solidFill>
          </a:ln>
        </p:spPr>
        <p:txBody>
          <a:bodyPr vert="horz" lIns="0" tIns="0" rIns="0" bIns="0" anchor="b" anchorCtr="0"/>
          <a:lstStyle>
            <a:lvl1pPr>
              <a:defRPr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Headline (Arial 24 Pt, </a:t>
            </a:r>
            <a:r>
              <a:rPr lang="de-DE" dirty="0" err="1">
                <a:solidFill>
                  <a:schemeClr val="tx2"/>
                </a:solidFill>
                <a:latin typeface="Arial"/>
                <a:cs typeface="Arial"/>
              </a:rPr>
              <a:t>Bold</a:t>
            </a:r>
            <a:r>
              <a:rPr lang="de-DE" dirty="0">
                <a:solidFill>
                  <a:schemeClr val="tx2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18" name="Textplatzhalter 3" title="Test"/>
          <p:cNvSpPr>
            <a:spLocks noGrp="1"/>
          </p:cNvSpPr>
          <p:nvPr>
            <p:ph type="body" sz="quarter" idx="10" hasCustomPrompt="1"/>
          </p:nvPr>
        </p:nvSpPr>
        <p:spPr>
          <a:xfrm>
            <a:off x="249238" y="573087"/>
            <a:ext cx="8639175" cy="385557"/>
          </a:xfrm>
          <a:prstGeom prst="rect">
            <a:avLst/>
          </a:prstGeom>
        </p:spPr>
        <p:txBody>
          <a:bodyPr vert="horz" lIns="0" tIns="0" rIns="0" bIns="0" anchor="t" anchorCtr="0"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 sz="1800" b="1"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30000"/>
              </a:spcAft>
              <a:buClr>
                <a:srgbClr val="005EAD"/>
              </a:buClr>
              <a:buSzTx/>
              <a:buFont typeface="Wingdings" charset="0"/>
              <a:buNone/>
              <a:tabLst/>
              <a:defRPr/>
            </a:pPr>
            <a:r>
              <a:rPr lang="de-DE" dirty="0"/>
              <a:t>Subheadline (Arial 18 Pt, </a:t>
            </a:r>
            <a:r>
              <a:rPr lang="de-DE" dirty="0" err="1"/>
              <a:t>Bold</a:t>
            </a:r>
            <a:r>
              <a:rPr lang="de-DE" dirty="0"/>
              <a:t>)</a:t>
            </a:r>
          </a:p>
          <a:p>
            <a:pPr lvl="0"/>
            <a:endParaRPr lang="de-DE" dirty="0"/>
          </a:p>
        </p:txBody>
      </p:sp>
      <p:cxnSp>
        <p:nvCxnSpPr>
          <p:cNvPr id="9" name="Gerade Verbindung 8"/>
          <p:cNvCxnSpPr/>
          <p:nvPr userDrawn="1"/>
        </p:nvCxnSpPr>
        <p:spPr bwMode="auto">
          <a:xfrm>
            <a:off x="0" y="934955"/>
            <a:ext cx="4575175" cy="0"/>
          </a:xfrm>
          <a:prstGeom prst="line">
            <a:avLst/>
          </a:prstGeom>
          <a:noFill/>
          <a:ln w="38100" cap="rnd" cmpd="sng" algn="ctr">
            <a:solidFill>
              <a:srgbClr val="BE006E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Inhaltsplatzhalter 2"/>
          <p:cNvSpPr>
            <a:spLocks noGrp="1"/>
          </p:cNvSpPr>
          <p:nvPr>
            <p:ph idx="1"/>
          </p:nvPr>
        </p:nvSpPr>
        <p:spPr>
          <a:xfrm>
            <a:off x="249238" y="1127125"/>
            <a:ext cx="8648699" cy="326384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Clr>
                <a:srgbClr val="005EAD"/>
              </a:buClr>
              <a:buNone/>
              <a:defRPr sz="1400"/>
            </a:lvl1pPr>
            <a:lvl2pPr marL="631825" indent="-180975"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" name="Inhaltsplatzhalter 2">
            <a:extLst>
              <a:ext uri="{FF2B5EF4-FFF2-40B4-BE49-F238E27FC236}">
                <a16:creationId xmlns:a16="http://schemas.microsoft.com/office/drawing/2014/main" id="{D8089E26-82E8-E6E6-D02A-C7C59D31925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43455" y="4421571"/>
            <a:ext cx="8056069" cy="1289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Clr>
                <a:srgbClr val="005EAD"/>
              </a:buClr>
              <a:buNone/>
              <a:defRPr sz="900" i="1">
                <a:solidFill>
                  <a:schemeClr val="bg1">
                    <a:lumMod val="65000"/>
                  </a:schemeClr>
                </a:solidFill>
              </a:defRPr>
            </a:lvl1pPr>
            <a:lvl2pPr marL="631825" indent="-180975">
              <a:defRPr/>
            </a:lvl2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" name="Text Box 149">
            <a:extLst>
              <a:ext uri="{FF2B5EF4-FFF2-40B4-BE49-F238E27FC236}">
                <a16:creationId xmlns:a16="http://schemas.microsoft.com/office/drawing/2014/main" id="{E4B6A5D3-0600-ABA5-7FE8-1199056A29D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44476" y="4421571"/>
            <a:ext cx="598979" cy="128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900" b="1" dirty="0">
                <a:solidFill>
                  <a:schemeClr val="bg1">
                    <a:lumMod val="65000"/>
                  </a:schemeClr>
                </a:solidFill>
              </a:rPr>
              <a:t>Sources:</a:t>
            </a:r>
          </a:p>
        </p:txBody>
      </p:sp>
    </p:spTree>
    <p:extLst>
      <p:ext uri="{BB962C8B-B14F-4D97-AF65-F5344CB8AC3E}">
        <p14:creationId xmlns:p14="http://schemas.microsoft.com/office/powerpoint/2010/main" val="388090283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149">
            <a:extLst>
              <a:ext uri="{FF2B5EF4-FFF2-40B4-BE49-F238E27FC236}">
                <a16:creationId xmlns:a16="http://schemas.microsoft.com/office/drawing/2014/main" id="{BAB32C33-59AB-8A1E-0E41-D13B2695EB9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41300" y="4769069"/>
            <a:ext cx="6820207" cy="1442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>
                <a:solidFill>
                  <a:schemeClr val="tx1"/>
                </a:solidFill>
              </a:rPr>
              <a:t>Slide </a:t>
            </a:r>
            <a:fld id="{44BA279E-E9BC-D743-974C-EFE8A41952FB}" type="slidenum">
              <a:rPr lang="de-DE" sz="800" smtClean="0">
                <a:solidFill>
                  <a:schemeClr val="tx1"/>
                </a:solidFill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r>
              <a:rPr lang="de-DE" sz="800" dirty="0">
                <a:solidFill>
                  <a:schemeClr val="tx1"/>
                </a:solidFill>
              </a:rPr>
              <a:t> | Prof. Dr. Benjamin Buchwitz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</p:sldLayoutIdLst>
  <p:transition>
    <p:fad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5EAD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charset="0"/>
          <a:ea typeface="ＭＳ Ｐゴシック" charset="0"/>
        </a:defRPr>
      </a:lvl9pPr>
    </p:titleStyle>
    <p:bodyStyle>
      <a:lvl1pPr marL="188913" indent="-188913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1pPr>
      <a:lvl2pPr marL="665163" indent="-28575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2pPr>
      <a:lvl3pPr marL="10842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3pPr>
      <a:lvl4pPr marL="15033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tabLst/>
        <a:defRPr sz="1600">
          <a:solidFill>
            <a:schemeClr val="tx1"/>
          </a:solidFill>
          <a:latin typeface="Arial"/>
          <a:ea typeface="+mn-ea"/>
          <a:cs typeface="Arial"/>
        </a:defRPr>
      </a:lvl4pPr>
      <a:lvl5pPr marL="1922463" indent="-228600" algn="l" rtl="0" eaLnBrk="1" fontAlgn="base" hangingPunct="1">
        <a:spcBef>
          <a:spcPct val="0"/>
        </a:spcBef>
        <a:spcAft>
          <a:spcPct val="30000"/>
        </a:spcAft>
        <a:buClr>
          <a:srgbClr val="005EAD"/>
        </a:buClr>
        <a:buFont typeface="Wingdings" charset="0"/>
        <a:buChar char="§"/>
        <a:defRPr sz="1600">
          <a:solidFill>
            <a:schemeClr val="tx1"/>
          </a:solidFill>
          <a:latin typeface="Arial"/>
          <a:ea typeface="+mn-ea"/>
          <a:cs typeface="Arial"/>
        </a:defRPr>
      </a:lvl5pPr>
      <a:lvl6pPr marL="23796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6pPr>
      <a:lvl7pPr marL="28368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7pPr>
      <a:lvl8pPr marL="32940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8pPr>
      <a:lvl9pPr marL="3751263" indent="-228600" algn="l" rtl="0" eaLnBrk="1" fontAlgn="base" hangingPunct="1">
        <a:spcBef>
          <a:spcPct val="0"/>
        </a:spcBef>
        <a:spcAft>
          <a:spcPct val="30000"/>
        </a:spcAft>
        <a:buClr>
          <a:srgbClr val="00377D"/>
        </a:buClr>
        <a:buFont typeface="Wingdings" charset="0"/>
        <a:buChar char="§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Bild 5" descr="shutterstock_73056277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32" b="21685"/>
          <a:stretch/>
        </p:blipFill>
        <p:spPr>
          <a:xfrm>
            <a:off x="0" y="950912"/>
            <a:ext cx="9162000" cy="3248057"/>
          </a:xfrm>
          <a:prstGeom prst="rect">
            <a:avLst/>
          </a:prstGeom>
        </p:spPr>
      </p:pic>
      <p:cxnSp>
        <p:nvCxnSpPr>
          <p:cNvPr id="7" name="Gerade Verbindung 6"/>
          <p:cNvCxnSpPr/>
          <p:nvPr/>
        </p:nvCxnSpPr>
        <p:spPr bwMode="auto">
          <a:xfrm>
            <a:off x="0" y="4179600"/>
            <a:ext cx="4575175" cy="0"/>
          </a:xfrm>
          <a:prstGeom prst="line">
            <a:avLst/>
          </a:prstGeom>
          <a:noFill/>
          <a:ln w="38100" cap="rnd" cmpd="sng" algn="ctr">
            <a:solidFill>
              <a:srgbClr val="B00463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15664643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2512FE-C668-B912-7924-B5AA92D22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C48788-94B7-FB37-0E84-0C03B897AC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D41BC23-2833-0C39-F262-70243F34E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2A8FDAF-7013-F602-1FF4-181D67A045D2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961949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aster_16zu9 2022">
  <a:themeElements>
    <a:clrScheme name="Leere Präsentation 2">
      <a:dk1>
        <a:srgbClr val="000000"/>
      </a:dk1>
      <a:lt1>
        <a:srgbClr val="FFFFFF"/>
      </a:lt1>
      <a:dk2>
        <a:srgbClr val="005EAD"/>
      </a:dk2>
      <a:lt2>
        <a:srgbClr val="000000"/>
      </a:lt2>
      <a:accent1>
        <a:srgbClr val="C0C0C0"/>
      </a:accent1>
      <a:accent2>
        <a:srgbClr val="005EAD"/>
      </a:accent2>
      <a:accent3>
        <a:srgbClr val="FFFFFF"/>
      </a:accent3>
      <a:accent4>
        <a:srgbClr val="000000"/>
      </a:accent4>
      <a:accent5>
        <a:srgbClr val="DCDCDC"/>
      </a:accent5>
      <a:accent6>
        <a:srgbClr val="00549C"/>
      </a:accent6>
      <a:hlink>
        <a:srgbClr val="B2B2B2"/>
      </a:hlink>
      <a:folHlink>
        <a:srgbClr val="000000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2"/>
              </a:solid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2"/>
              </a:solid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33CC"/>
        </a:dk2>
        <a:lt2>
          <a:srgbClr val="000000"/>
        </a:lt2>
        <a:accent1>
          <a:srgbClr val="3399FF"/>
        </a:accent1>
        <a:accent2>
          <a:srgbClr val="0033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002DB9"/>
        </a:accent6>
        <a:hlink>
          <a:srgbClr val="CC00CC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5EAD"/>
        </a:dk2>
        <a:lt2>
          <a:srgbClr val="000000"/>
        </a:lt2>
        <a:accent1>
          <a:srgbClr val="C0C0C0"/>
        </a:accent1>
        <a:accent2>
          <a:srgbClr val="005EAD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49C"/>
        </a:accent6>
        <a:hlink>
          <a:srgbClr val="B2B2B2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Master_16zu9 2022</Template>
  <TotalTime>0</TotalTime>
  <Words>0</Words>
  <Application>Microsoft Macintosh PowerPoint</Application>
  <PresentationFormat>Bildschirmpräsentation (16:9)</PresentationFormat>
  <Paragraphs>0</Paragraphs>
  <Slides>2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  <vt:variant>
        <vt:lpstr>Zielgruppenorientierte Präsentationen</vt:lpstr>
      </vt:variant>
      <vt:variant>
        <vt:i4>1</vt:i4>
      </vt:variant>
    </vt:vector>
  </HeadingPairs>
  <TitlesOfParts>
    <vt:vector size="8" baseType="lpstr">
      <vt:lpstr>Arial</vt:lpstr>
      <vt:lpstr>Syntax</vt:lpstr>
      <vt:lpstr>Times</vt:lpstr>
      <vt:lpstr>Wingdings</vt:lpstr>
      <vt:lpstr>Master_16zu9 2022</vt:lpstr>
      <vt:lpstr>PowerPoint-Präsentation</vt:lpstr>
      <vt:lpstr>PowerPoint-Präsentation</vt:lpstr>
      <vt:lpstr>Mustermann1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 User</dc:creator>
  <cp:lastModifiedBy>Microsoft Office User</cp:lastModifiedBy>
  <cp:revision>3</cp:revision>
  <cp:lastPrinted>2010-04-29T14:30:22Z</cp:lastPrinted>
  <dcterms:created xsi:type="dcterms:W3CDTF">2023-11-25T08:21:40Z</dcterms:created>
  <dcterms:modified xsi:type="dcterms:W3CDTF">2023-11-25T08:40:08Z</dcterms:modified>
</cp:coreProperties>
</file>

<file path=docProps/thumbnail.jpeg>
</file>